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8288000" cy="10287000"/>
  <p:notesSz cx="6858000" cy="9144000"/>
  <p:embeddedFontLs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Dekko" panose="020B0604020202020204" charset="-93"/>
      <p:regular r:id="rId14"/>
    </p:embeddedFont>
    <p:embeddedFont>
      <p:font typeface="Bubblebody Neue" panose="020B0604020202020204" charset="0"/>
      <p:regular r:id="rId15"/>
    </p:embeddedFont>
    <p:embeddedFont>
      <p:font typeface="Centaur" panose="02030504050205020304" pitchFamily="18" charset="0"/>
      <p:regular r:id="rId16"/>
    </p:embeddedFont>
    <p:embeddedFont>
      <p:font typeface="Bubblebody Neue Ultra-Bold" panose="020B0604020202020204" charset="0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8" d="100"/>
          <a:sy n="58" d="100"/>
        </p:scale>
        <p:origin x="68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5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4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10" Type="http://schemas.openxmlformats.org/officeDocument/2006/relationships/image" Target="../media/image9.svg"/><Relationship Id="rId4" Type="http://schemas.openxmlformats.org/officeDocument/2006/relationships/image" Target="../media/image2.jpeg"/><Relationship Id="rId9" Type="http://schemas.openxmlformats.org/officeDocument/2006/relationships/image" Target="../media/image5.png"/><Relationship Id="rId14" Type="http://schemas.openxmlformats.org/officeDocument/2006/relationships/image" Target="../media/image1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2.sv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9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5" Type="http://schemas.openxmlformats.org/officeDocument/2006/relationships/image" Target="../media/image11.pn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sv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2.jpe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svg"/><Relationship Id="rId7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11" Type="http://schemas.openxmlformats.org/officeDocument/2006/relationships/image" Target="../media/image22.png"/><Relationship Id="rId5" Type="http://schemas.openxmlformats.org/officeDocument/2006/relationships/image" Target="../media/image12.png"/><Relationship Id="rId10" Type="http://schemas.openxmlformats.org/officeDocument/2006/relationships/image" Target="../media/image21.png"/><Relationship Id="rId4" Type="http://schemas.openxmlformats.org/officeDocument/2006/relationships/image" Target="../media/image2.jpe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5" Type="http://schemas.openxmlformats.org/officeDocument/2006/relationships/image" Target="../media/image12.pn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5" Type="http://schemas.openxmlformats.org/officeDocument/2006/relationships/image" Target="../media/image12.pn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2.svg"/><Relationship Id="rId7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5" Type="http://schemas.openxmlformats.org/officeDocument/2006/relationships/image" Target="../media/image12.pn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94809" y="-810045"/>
            <a:ext cx="21288367" cy="12155963"/>
            <a:chOff x="0" y="0"/>
            <a:chExt cx="28384489" cy="16207951"/>
          </a:xfrm>
        </p:grpSpPr>
        <p:sp>
          <p:nvSpPr>
            <p:cNvPr id="3" name="Freeform 3"/>
            <p:cNvSpPr/>
            <p:nvPr/>
          </p:nvSpPr>
          <p:spPr>
            <a:xfrm>
              <a:off x="0" y="11689158"/>
              <a:ext cx="28384489" cy="4518793"/>
            </a:xfrm>
            <a:custGeom>
              <a:avLst/>
              <a:gdLst/>
              <a:ahLst/>
              <a:cxnLst/>
              <a:rect l="l" t="t" r="r" b="b"/>
              <a:pathLst>
                <a:path w="28384489" h="4518793">
                  <a:moveTo>
                    <a:pt x="0" y="0"/>
                  </a:moveTo>
                  <a:lnTo>
                    <a:pt x="28384489" y="0"/>
                  </a:lnTo>
                  <a:lnTo>
                    <a:pt x="28384489" y="4518793"/>
                  </a:lnTo>
                  <a:lnTo>
                    <a:pt x="0" y="4518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t="-48685" r="-145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487470" y="0"/>
              <a:ext cx="27409550" cy="12024904"/>
            </a:xfrm>
            <a:custGeom>
              <a:avLst/>
              <a:gdLst/>
              <a:ahLst/>
              <a:cxnLst/>
              <a:rect l="l" t="t" r="r" b="b"/>
              <a:pathLst>
                <a:path w="27409550" h="12024904">
                  <a:moveTo>
                    <a:pt x="0" y="0"/>
                  </a:moveTo>
                  <a:lnTo>
                    <a:pt x="27409550" y="0"/>
                  </a:lnTo>
                  <a:lnTo>
                    <a:pt x="27409550" y="12024904"/>
                  </a:lnTo>
                  <a:lnTo>
                    <a:pt x="0" y="12024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30307" b="-21557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866924" y="439540"/>
            <a:ext cx="12922113" cy="6706749"/>
          </a:xfrm>
          <a:custGeom>
            <a:avLst/>
            <a:gdLst/>
            <a:ahLst/>
            <a:cxnLst/>
            <a:rect l="l" t="t" r="r" b="b"/>
            <a:pathLst>
              <a:path w="12922113" h="6706749">
                <a:moveTo>
                  <a:pt x="0" y="0"/>
                </a:moveTo>
                <a:lnTo>
                  <a:pt x="12922113" y="0"/>
                </a:lnTo>
                <a:lnTo>
                  <a:pt x="12922113" y="6706749"/>
                </a:lnTo>
                <a:lnTo>
                  <a:pt x="0" y="67067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749724" y="439540"/>
            <a:ext cx="2711318" cy="2726188"/>
          </a:xfrm>
          <a:custGeom>
            <a:avLst/>
            <a:gdLst/>
            <a:ahLst/>
            <a:cxnLst/>
            <a:rect l="l" t="t" r="r" b="b"/>
            <a:pathLst>
              <a:path w="2711318" h="2726188">
                <a:moveTo>
                  <a:pt x="0" y="0"/>
                </a:moveTo>
                <a:lnTo>
                  <a:pt x="2711317" y="0"/>
                </a:lnTo>
                <a:lnTo>
                  <a:pt x="2711317" y="2726188"/>
                </a:lnTo>
                <a:lnTo>
                  <a:pt x="0" y="272618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749724" y="3487366"/>
            <a:ext cx="2711318" cy="3366196"/>
          </a:xfrm>
          <a:custGeom>
            <a:avLst/>
            <a:gdLst/>
            <a:ahLst/>
            <a:cxnLst/>
            <a:rect l="l" t="t" r="r" b="b"/>
            <a:pathLst>
              <a:path w="2711318" h="3366196">
                <a:moveTo>
                  <a:pt x="0" y="0"/>
                </a:moveTo>
                <a:lnTo>
                  <a:pt x="2711317" y="0"/>
                </a:lnTo>
                <a:lnTo>
                  <a:pt x="2711317" y="3366196"/>
                </a:lnTo>
                <a:lnTo>
                  <a:pt x="0" y="336619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668568" y="2626434"/>
            <a:ext cx="9619432" cy="7660566"/>
          </a:xfrm>
          <a:custGeom>
            <a:avLst/>
            <a:gdLst/>
            <a:ahLst/>
            <a:cxnLst/>
            <a:rect l="l" t="t" r="r" b="b"/>
            <a:pathLst>
              <a:path w="9619432" h="7660566">
                <a:moveTo>
                  <a:pt x="0" y="0"/>
                </a:moveTo>
                <a:lnTo>
                  <a:pt x="9619432" y="0"/>
                </a:lnTo>
                <a:lnTo>
                  <a:pt x="9619432" y="7660566"/>
                </a:lnTo>
                <a:lnTo>
                  <a:pt x="0" y="766056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852739" y="6456717"/>
            <a:ext cx="3610804" cy="4472843"/>
          </a:xfrm>
          <a:custGeom>
            <a:avLst/>
            <a:gdLst/>
            <a:ahLst/>
            <a:cxnLst/>
            <a:rect l="l" t="t" r="r" b="b"/>
            <a:pathLst>
              <a:path w="3610804" h="4472843">
                <a:moveTo>
                  <a:pt x="0" y="0"/>
                </a:moveTo>
                <a:lnTo>
                  <a:pt x="3610804" y="0"/>
                </a:lnTo>
                <a:lnTo>
                  <a:pt x="3610804" y="4472843"/>
                </a:lnTo>
                <a:lnTo>
                  <a:pt x="0" y="447284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452598" y="7710889"/>
            <a:ext cx="2892318" cy="1940482"/>
          </a:xfrm>
          <a:custGeom>
            <a:avLst/>
            <a:gdLst/>
            <a:ahLst/>
            <a:cxnLst/>
            <a:rect l="l" t="t" r="r" b="b"/>
            <a:pathLst>
              <a:path w="2892318" h="1940482">
                <a:moveTo>
                  <a:pt x="0" y="0"/>
                </a:moveTo>
                <a:lnTo>
                  <a:pt x="2892317" y="0"/>
                </a:lnTo>
                <a:lnTo>
                  <a:pt x="2892317" y="1940482"/>
                </a:lnTo>
                <a:lnTo>
                  <a:pt x="0" y="194048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260734" y="1310370"/>
            <a:ext cx="12134493" cy="21822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68"/>
              </a:lnSpc>
            </a:pPr>
            <a:r>
              <a:rPr lang="en-US" sz="12334">
                <a:solidFill>
                  <a:srgbClr val="683E38"/>
                </a:solidFill>
                <a:latin typeface="Bubblebody Neue Ultra-Bold"/>
              </a:rPr>
              <a:t>Topic: School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43791" y="3381624"/>
            <a:ext cx="12134493" cy="1292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39"/>
              </a:lnSpc>
            </a:pPr>
            <a:r>
              <a:rPr lang="en-US" sz="7599">
                <a:solidFill>
                  <a:srgbClr val="683E38"/>
                </a:solidFill>
                <a:latin typeface="Dekko"/>
              </a:rPr>
              <a:t>E-Space English Club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94809" y="0"/>
            <a:ext cx="21288367" cy="12155963"/>
            <a:chOff x="0" y="0"/>
            <a:chExt cx="28384489" cy="16207951"/>
          </a:xfrm>
        </p:grpSpPr>
        <p:sp>
          <p:nvSpPr>
            <p:cNvPr id="3" name="Freeform 3"/>
            <p:cNvSpPr/>
            <p:nvPr/>
          </p:nvSpPr>
          <p:spPr>
            <a:xfrm>
              <a:off x="0" y="11689158"/>
              <a:ext cx="28384489" cy="4518793"/>
            </a:xfrm>
            <a:custGeom>
              <a:avLst/>
              <a:gdLst/>
              <a:ahLst/>
              <a:cxnLst/>
              <a:rect l="l" t="t" r="r" b="b"/>
              <a:pathLst>
                <a:path w="28384489" h="4518793">
                  <a:moveTo>
                    <a:pt x="0" y="0"/>
                  </a:moveTo>
                  <a:lnTo>
                    <a:pt x="28384489" y="0"/>
                  </a:lnTo>
                  <a:lnTo>
                    <a:pt x="28384489" y="4518793"/>
                  </a:lnTo>
                  <a:lnTo>
                    <a:pt x="0" y="4518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t="-48685" r="-145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487470" y="0"/>
              <a:ext cx="27409550" cy="12024904"/>
            </a:xfrm>
            <a:custGeom>
              <a:avLst/>
              <a:gdLst/>
              <a:ahLst/>
              <a:cxnLst/>
              <a:rect l="l" t="t" r="r" b="b"/>
              <a:pathLst>
                <a:path w="27409550" h="12024904">
                  <a:moveTo>
                    <a:pt x="0" y="0"/>
                  </a:moveTo>
                  <a:lnTo>
                    <a:pt x="27409550" y="0"/>
                  </a:lnTo>
                  <a:lnTo>
                    <a:pt x="27409550" y="12024904"/>
                  </a:lnTo>
                  <a:lnTo>
                    <a:pt x="0" y="12024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30307" b="-21557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-1784072" y="-1382542"/>
            <a:ext cx="7785914" cy="5195328"/>
          </a:xfrm>
          <a:custGeom>
            <a:avLst/>
            <a:gdLst/>
            <a:ahLst/>
            <a:cxnLst/>
            <a:rect l="l" t="t" r="r" b="b"/>
            <a:pathLst>
              <a:path w="7785914" h="5195328">
                <a:moveTo>
                  <a:pt x="0" y="0"/>
                </a:moveTo>
                <a:lnTo>
                  <a:pt x="7785914" y="0"/>
                </a:lnTo>
                <a:lnTo>
                  <a:pt x="7785914" y="5195329"/>
                </a:lnTo>
                <a:lnTo>
                  <a:pt x="0" y="519532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959782" y="4142215"/>
            <a:ext cx="8746592" cy="6504284"/>
          </a:xfrm>
          <a:custGeom>
            <a:avLst/>
            <a:gdLst/>
            <a:ahLst/>
            <a:cxnLst/>
            <a:rect l="l" t="t" r="r" b="b"/>
            <a:pathLst>
              <a:path w="8746592" h="6504284">
                <a:moveTo>
                  <a:pt x="0" y="0"/>
                </a:moveTo>
                <a:lnTo>
                  <a:pt x="8746592" y="0"/>
                </a:lnTo>
                <a:lnTo>
                  <a:pt x="8746592" y="6504284"/>
                </a:lnTo>
                <a:lnTo>
                  <a:pt x="0" y="65042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6786810" y="405867"/>
            <a:ext cx="10472490" cy="1083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16"/>
              </a:lnSpc>
            </a:pPr>
            <a:r>
              <a:rPr lang="en-US" sz="6083">
                <a:solidFill>
                  <a:srgbClr val="683E38"/>
                </a:solidFill>
                <a:latin typeface="Bubblebody Neue"/>
              </a:rPr>
              <a:t>Ask and answer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381822" y="1819036"/>
            <a:ext cx="12400068" cy="64633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71553" lvl="1" indent="-485777">
              <a:lnSpc>
                <a:spcPts val="6300"/>
              </a:lnSpc>
              <a:buFont typeface="Arial"/>
              <a:buChar char="•"/>
            </a:pPr>
            <a:r>
              <a:rPr lang="en-US" sz="4500" dirty="0">
                <a:solidFill>
                  <a:srgbClr val="683E38"/>
                </a:solidFill>
                <a:latin typeface="Centaur" panose="02030504050205020304" pitchFamily="18" charset="0"/>
              </a:rPr>
              <a:t>How do you get to school each </a:t>
            </a:r>
            <a:r>
              <a:rPr lang="en-US" sz="4500" dirty="0" smtClean="0">
                <a:solidFill>
                  <a:srgbClr val="683E38"/>
                </a:solidFill>
                <a:latin typeface="Centaur" panose="02030504050205020304" pitchFamily="18" charset="0"/>
              </a:rPr>
              <a:t>day?</a:t>
            </a:r>
            <a:endParaRPr lang="en-US" sz="4500" dirty="0">
              <a:solidFill>
                <a:srgbClr val="683E38"/>
              </a:solidFill>
              <a:latin typeface="Centaur" panose="02030504050205020304" pitchFamily="18" charset="0"/>
            </a:endParaRPr>
          </a:p>
          <a:p>
            <a:pPr marL="971553" lvl="1" indent="-485777">
              <a:lnSpc>
                <a:spcPts val="6300"/>
              </a:lnSpc>
              <a:buFont typeface="Arial"/>
              <a:buChar char="•"/>
            </a:pPr>
            <a:r>
              <a:rPr lang="en-US" sz="4500" dirty="0">
                <a:solidFill>
                  <a:srgbClr val="683E38"/>
                </a:solidFill>
                <a:latin typeface="Centaur" panose="02030504050205020304" pitchFamily="18" charset="0"/>
              </a:rPr>
              <a:t>Do you normally arrive early, on time or late to </a:t>
            </a:r>
            <a:r>
              <a:rPr lang="en-US" sz="4500" dirty="0" smtClean="0">
                <a:solidFill>
                  <a:srgbClr val="683E38"/>
                </a:solidFill>
                <a:latin typeface="Centaur" panose="02030504050205020304" pitchFamily="18" charset="0"/>
              </a:rPr>
              <a:t>school?</a:t>
            </a:r>
            <a:endParaRPr lang="en-US" sz="4500" dirty="0">
              <a:solidFill>
                <a:srgbClr val="683E38"/>
              </a:solidFill>
              <a:latin typeface="Centaur" panose="02030504050205020304" pitchFamily="18" charset="0"/>
            </a:endParaRPr>
          </a:p>
          <a:p>
            <a:pPr marL="971553" lvl="1" indent="-485777">
              <a:lnSpc>
                <a:spcPts val="6300"/>
              </a:lnSpc>
              <a:buFont typeface="Arial"/>
              <a:buChar char="•"/>
            </a:pPr>
            <a:r>
              <a:rPr lang="en-US" sz="4500" dirty="0">
                <a:solidFill>
                  <a:srgbClr val="683E38"/>
                </a:solidFill>
                <a:latin typeface="Centaur" panose="02030504050205020304" pitchFamily="18" charset="0"/>
              </a:rPr>
              <a:t>Do you like your </a:t>
            </a:r>
            <a:r>
              <a:rPr lang="en-US" sz="4500" dirty="0" smtClean="0">
                <a:solidFill>
                  <a:srgbClr val="683E38"/>
                </a:solidFill>
                <a:latin typeface="Centaur" panose="02030504050205020304" pitchFamily="18" charset="0"/>
              </a:rPr>
              <a:t>teachers?</a:t>
            </a:r>
            <a:endParaRPr lang="en-US" sz="4500" dirty="0">
              <a:solidFill>
                <a:srgbClr val="683E38"/>
              </a:solidFill>
              <a:latin typeface="Centaur" panose="02030504050205020304" pitchFamily="18" charset="0"/>
            </a:endParaRPr>
          </a:p>
          <a:p>
            <a:pPr marL="971553" lvl="1" indent="-485777">
              <a:lnSpc>
                <a:spcPts val="6300"/>
              </a:lnSpc>
              <a:buFont typeface="Arial"/>
              <a:buChar char="•"/>
            </a:pPr>
            <a:r>
              <a:rPr lang="en-US" sz="4500" dirty="0">
                <a:solidFill>
                  <a:srgbClr val="683E38"/>
                </a:solidFill>
                <a:latin typeface="Centaur" panose="02030504050205020304" pitchFamily="18" charset="0"/>
              </a:rPr>
              <a:t>What is your favorite class in </a:t>
            </a:r>
            <a:r>
              <a:rPr lang="en-US" sz="4500" dirty="0" smtClean="0">
                <a:solidFill>
                  <a:srgbClr val="683E38"/>
                </a:solidFill>
                <a:latin typeface="Centaur" panose="02030504050205020304" pitchFamily="18" charset="0"/>
              </a:rPr>
              <a:t>school? </a:t>
            </a:r>
            <a:r>
              <a:rPr lang="en-US" sz="4500" dirty="0">
                <a:solidFill>
                  <a:srgbClr val="683E38"/>
                </a:solidFill>
                <a:latin typeface="Centaur" panose="02030504050205020304" pitchFamily="18" charset="0"/>
              </a:rPr>
              <a:t>What do you like about </a:t>
            </a:r>
            <a:r>
              <a:rPr lang="en-US" sz="4500" dirty="0" smtClean="0">
                <a:solidFill>
                  <a:srgbClr val="683E38"/>
                </a:solidFill>
                <a:latin typeface="Centaur" panose="02030504050205020304" pitchFamily="18" charset="0"/>
              </a:rPr>
              <a:t>it?</a:t>
            </a:r>
            <a:endParaRPr lang="en-US" sz="4500" dirty="0">
              <a:solidFill>
                <a:srgbClr val="683E38"/>
              </a:solidFill>
              <a:latin typeface="Centaur" panose="02030504050205020304" pitchFamily="18" charset="0"/>
            </a:endParaRPr>
          </a:p>
          <a:p>
            <a:pPr marL="971553" lvl="1" indent="-485777">
              <a:lnSpc>
                <a:spcPts val="6300"/>
              </a:lnSpc>
              <a:buFont typeface="Arial"/>
              <a:buChar char="•"/>
            </a:pPr>
            <a:r>
              <a:rPr lang="en-US" sz="4500" dirty="0">
                <a:solidFill>
                  <a:srgbClr val="683E38"/>
                </a:solidFill>
                <a:latin typeface="Centaur" panose="02030504050205020304" pitchFamily="18" charset="0"/>
              </a:rPr>
              <a:t>Do you like your current learning atmosphere?</a:t>
            </a:r>
          </a:p>
          <a:p>
            <a:pPr marL="971553" lvl="1" indent="-485777">
              <a:lnSpc>
                <a:spcPts val="6300"/>
              </a:lnSpc>
              <a:buFont typeface="Arial"/>
              <a:buChar char="•"/>
            </a:pPr>
            <a:r>
              <a:rPr lang="en-US" sz="4500" dirty="0">
                <a:solidFill>
                  <a:srgbClr val="683E38"/>
                </a:solidFill>
                <a:latin typeface="Centaur" panose="02030504050205020304" pitchFamily="18" charset="0"/>
              </a:rPr>
              <a:t>What are some of the most popular activities at your school?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96448" y="-177353"/>
            <a:ext cx="21288367" cy="12155963"/>
            <a:chOff x="0" y="0"/>
            <a:chExt cx="28384489" cy="16207951"/>
          </a:xfrm>
        </p:grpSpPr>
        <p:sp>
          <p:nvSpPr>
            <p:cNvPr id="3" name="Freeform 3"/>
            <p:cNvSpPr/>
            <p:nvPr/>
          </p:nvSpPr>
          <p:spPr>
            <a:xfrm>
              <a:off x="0" y="11689158"/>
              <a:ext cx="28384489" cy="4518793"/>
            </a:xfrm>
            <a:custGeom>
              <a:avLst/>
              <a:gdLst/>
              <a:ahLst/>
              <a:cxnLst/>
              <a:rect l="l" t="t" r="r" b="b"/>
              <a:pathLst>
                <a:path w="28384489" h="4518793">
                  <a:moveTo>
                    <a:pt x="0" y="0"/>
                  </a:moveTo>
                  <a:lnTo>
                    <a:pt x="28384489" y="0"/>
                  </a:lnTo>
                  <a:lnTo>
                    <a:pt x="28384489" y="4518793"/>
                  </a:lnTo>
                  <a:lnTo>
                    <a:pt x="0" y="4518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t="-48685" r="-145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487470" y="0"/>
              <a:ext cx="27409550" cy="12024904"/>
            </a:xfrm>
            <a:custGeom>
              <a:avLst/>
              <a:gdLst/>
              <a:ahLst/>
              <a:cxnLst/>
              <a:rect l="l" t="t" r="r" b="b"/>
              <a:pathLst>
                <a:path w="27409550" h="12024904">
                  <a:moveTo>
                    <a:pt x="0" y="0"/>
                  </a:moveTo>
                  <a:lnTo>
                    <a:pt x="27409550" y="0"/>
                  </a:lnTo>
                  <a:lnTo>
                    <a:pt x="27409550" y="12024904"/>
                  </a:lnTo>
                  <a:lnTo>
                    <a:pt x="0" y="12024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30307" b="-21557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-2301266" y="-341384"/>
            <a:ext cx="6128011" cy="3966494"/>
          </a:xfrm>
          <a:custGeom>
            <a:avLst/>
            <a:gdLst/>
            <a:ahLst/>
            <a:cxnLst/>
            <a:rect l="l" t="t" r="r" b="b"/>
            <a:pathLst>
              <a:path w="6128011" h="3966494">
                <a:moveTo>
                  <a:pt x="0" y="0"/>
                </a:moveTo>
                <a:lnTo>
                  <a:pt x="6128011" y="0"/>
                </a:lnTo>
                <a:lnTo>
                  <a:pt x="6128011" y="3966494"/>
                </a:lnTo>
                <a:lnTo>
                  <a:pt x="0" y="396649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5558749" y="1556138"/>
            <a:ext cx="12729251" cy="5539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71553" lvl="1" indent="-485777">
              <a:buFont typeface="Arial"/>
              <a:buChar char="•"/>
            </a:pPr>
            <a:r>
              <a:rPr lang="en-US" sz="4500" dirty="0">
                <a:solidFill>
                  <a:srgbClr val="683E38"/>
                </a:solidFill>
                <a:latin typeface="Centaur" panose="02030504050205020304" pitchFamily="18" charset="0"/>
              </a:rPr>
              <a:t>Have you ever returned to see your old school again?</a:t>
            </a:r>
          </a:p>
          <a:p>
            <a:pPr marL="971553" lvl="1" indent="-485777">
              <a:buFont typeface="Arial"/>
              <a:buChar char="•"/>
            </a:pPr>
            <a:r>
              <a:rPr lang="en-US" sz="4500" dirty="0">
                <a:solidFill>
                  <a:srgbClr val="683E38"/>
                </a:solidFill>
                <a:latin typeface="Centaur" panose="02030504050205020304" pitchFamily="18" charset="0"/>
              </a:rPr>
              <a:t>Are you still in contact with any of the friends you had in primary school?</a:t>
            </a:r>
          </a:p>
          <a:p>
            <a:pPr marL="971553" lvl="1" indent="-485777">
              <a:buFont typeface="Arial"/>
              <a:buChar char="•"/>
            </a:pPr>
            <a:r>
              <a:rPr lang="en-US" sz="4500" dirty="0">
                <a:solidFill>
                  <a:srgbClr val="683E38"/>
                </a:solidFill>
                <a:latin typeface="Centaur" panose="02030504050205020304" pitchFamily="18" charset="0"/>
              </a:rPr>
              <a:t>Do you find school relaxing or stressful?</a:t>
            </a:r>
          </a:p>
          <a:p>
            <a:pPr marL="971553" lvl="1" indent="-485777">
              <a:buFont typeface="Arial"/>
              <a:buChar char="•"/>
            </a:pPr>
            <a:r>
              <a:rPr lang="en-US" sz="4500" dirty="0">
                <a:solidFill>
                  <a:srgbClr val="683E38"/>
                </a:solidFill>
                <a:latin typeface="Centaur" panose="02030504050205020304" pitchFamily="18" charset="0"/>
              </a:rPr>
              <a:t>If you could change one thing about your school, what would it be?</a:t>
            </a:r>
          </a:p>
          <a:p>
            <a:pPr marL="971553" lvl="1" indent="-485777">
              <a:buFont typeface="Arial"/>
              <a:buChar char="•"/>
            </a:pPr>
            <a:r>
              <a:rPr lang="en-US" sz="4500" dirty="0">
                <a:solidFill>
                  <a:srgbClr val="683E38"/>
                </a:solidFill>
                <a:latin typeface="Centaur" panose="02030504050205020304" pitchFamily="18" charset="0"/>
              </a:rPr>
              <a:t>If you were a teacher for a day, which subject would you want to teach?</a:t>
            </a:r>
          </a:p>
        </p:txBody>
      </p:sp>
      <p:sp>
        <p:nvSpPr>
          <p:cNvPr id="7" name="Freeform 7"/>
          <p:cNvSpPr/>
          <p:nvPr/>
        </p:nvSpPr>
        <p:spPr>
          <a:xfrm>
            <a:off x="-1550314" y="5185163"/>
            <a:ext cx="7249662" cy="5773367"/>
          </a:xfrm>
          <a:custGeom>
            <a:avLst/>
            <a:gdLst/>
            <a:ahLst/>
            <a:cxnLst/>
            <a:rect l="l" t="t" r="r" b="b"/>
            <a:pathLst>
              <a:path w="7249662" h="5773367">
                <a:moveTo>
                  <a:pt x="0" y="0"/>
                </a:moveTo>
                <a:lnTo>
                  <a:pt x="7249661" y="0"/>
                </a:lnTo>
                <a:lnTo>
                  <a:pt x="7249661" y="5773367"/>
                </a:lnTo>
                <a:lnTo>
                  <a:pt x="0" y="57733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6477409" y="194970"/>
            <a:ext cx="10472490" cy="1083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16"/>
              </a:lnSpc>
            </a:pPr>
            <a:r>
              <a:rPr lang="en-US" sz="6083" dirty="0">
                <a:solidFill>
                  <a:srgbClr val="683E38"/>
                </a:solidFill>
                <a:latin typeface="Bubblebody Neue"/>
              </a:rPr>
              <a:t>Ask and answer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94809" y="132521"/>
            <a:ext cx="21288367" cy="12155963"/>
            <a:chOff x="0" y="0"/>
            <a:chExt cx="28384489" cy="16207951"/>
          </a:xfrm>
        </p:grpSpPr>
        <p:sp>
          <p:nvSpPr>
            <p:cNvPr id="3" name="Freeform 3"/>
            <p:cNvSpPr/>
            <p:nvPr/>
          </p:nvSpPr>
          <p:spPr>
            <a:xfrm>
              <a:off x="0" y="11689158"/>
              <a:ext cx="28384489" cy="4518793"/>
            </a:xfrm>
            <a:custGeom>
              <a:avLst/>
              <a:gdLst/>
              <a:ahLst/>
              <a:cxnLst/>
              <a:rect l="l" t="t" r="r" b="b"/>
              <a:pathLst>
                <a:path w="28384489" h="4518793">
                  <a:moveTo>
                    <a:pt x="0" y="0"/>
                  </a:moveTo>
                  <a:lnTo>
                    <a:pt x="28384489" y="0"/>
                  </a:lnTo>
                  <a:lnTo>
                    <a:pt x="28384489" y="4518793"/>
                  </a:lnTo>
                  <a:lnTo>
                    <a:pt x="0" y="4518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t="-48685" r="-145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487470" y="0"/>
              <a:ext cx="27409550" cy="12024904"/>
            </a:xfrm>
            <a:custGeom>
              <a:avLst/>
              <a:gdLst/>
              <a:ahLst/>
              <a:cxnLst/>
              <a:rect l="l" t="t" r="r" b="b"/>
              <a:pathLst>
                <a:path w="27409550" h="12024904">
                  <a:moveTo>
                    <a:pt x="0" y="0"/>
                  </a:moveTo>
                  <a:lnTo>
                    <a:pt x="27409550" y="0"/>
                  </a:lnTo>
                  <a:lnTo>
                    <a:pt x="27409550" y="12024904"/>
                  </a:lnTo>
                  <a:lnTo>
                    <a:pt x="0" y="12024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30307" b="-21557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-1643184" y="-1447819"/>
            <a:ext cx="11446095" cy="2476519"/>
          </a:xfrm>
          <a:custGeom>
            <a:avLst/>
            <a:gdLst/>
            <a:ahLst/>
            <a:cxnLst/>
            <a:rect l="l" t="t" r="r" b="b"/>
            <a:pathLst>
              <a:path w="11446095" h="2476519">
                <a:moveTo>
                  <a:pt x="0" y="0"/>
                </a:moveTo>
                <a:lnTo>
                  <a:pt x="11446096" y="0"/>
                </a:lnTo>
                <a:lnTo>
                  <a:pt x="11446096" y="2476519"/>
                </a:lnTo>
                <a:lnTo>
                  <a:pt x="0" y="24765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547463" y="-1447819"/>
            <a:ext cx="11446095" cy="2476519"/>
          </a:xfrm>
          <a:custGeom>
            <a:avLst/>
            <a:gdLst/>
            <a:ahLst/>
            <a:cxnLst/>
            <a:rect l="l" t="t" r="r" b="b"/>
            <a:pathLst>
              <a:path w="11446095" h="2476519">
                <a:moveTo>
                  <a:pt x="0" y="0"/>
                </a:moveTo>
                <a:lnTo>
                  <a:pt x="11446095" y="0"/>
                </a:lnTo>
                <a:lnTo>
                  <a:pt x="11446095" y="2476519"/>
                </a:lnTo>
                <a:lnTo>
                  <a:pt x="0" y="24765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776211" y="2673780"/>
            <a:ext cx="3796686" cy="3796670"/>
            <a:chOff x="0" y="0"/>
            <a:chExt cx="6350000" cy="63499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/>
              <a:stretch>
                <a:fillRect l="-24999" r="-24999"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7241425" y="2673780"/>
            <a:ext cx="3796686" cy="3796670"/>
            <a:chOff x="0" y="0"/>
            <a:chExt cx="6350000" cy="634997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 t="-25000" b="-25000"/>
              </a:stretch>
            </a:blip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12659773" y="2673780"/>
            <a:ext cx="3796686" cy="3796670"/>
            <a:chOff x="0" y="0"/>
            <a:chExt cx="6350000" cy="6349975"/>
          </a:xfrm>
        </p:grpSpPr>
        <p:sp>
          <p:nvSpPr>
            <p:cNvPr id="12" name="Freeform 12"/>
            <p:cNvSpPr/>
            <p:nvPr/>
          </p:nvSpPr>
          <p:spPr>
            <a:xfrm rot="24000">
              <a:off x="-12164" y="-12164"/>
              <a:ext cx="6374328" cy="6374303"/>
            </a:xfrm>
            <a:custGeom>
              <a:avLst/>
              <a:gdLst/>
              <a:ahLst/>
              <a:cxnLst/>
              <a:rect l="l" t="t" r="r" b="b"/>
              <a:pathLst>
                <a:path w="6374328" h="6374303">
                  <a:moveTo>
                    <a:pt x="6362087" y="3165024"/>
                  </a:moveTo>
                  <a:cubicBezTo>
                    <a:pt x="6374328" y="4918407"/>
                    <a:pt x="4962763" y="6349820"/>
                    <a:pt x="3209329" y="6362061"/>
                  </a:cubicBezTo>
                  <a:cubicBezTo>
                    <a:pt x="1455870" y="6374303"/>
                    <a:pt x="24483" y="4962737"/>
                    <a:pt x="12242" y="3209355"/>
                  </a:cubicBezTo>
                  <a:cubicBezTo>
                    <a:pt x="0" y="1455883"/>
                    <a:pt x="1411540" y="24483"/>
                    <a:pt x="3164999" y="12241"/>
                  </a:cubicBezTo>
                  <a:cubicBezTo>
                    <a:pt x="4918457" y="0"/>
                    <a:pt x="6349845" y="1411552"/>
                    <a:pt x="6362087" y="3165024"/>
                  </a:cubicBezTo>
                  <a:close/>
                </a:path>
              </a:pathLst>
            </a:custGeom>
            <a:blipFill>
              <a:blip r:embed="rId9"/>
              <a:stretch>
                <a:fillRect l="-44892" t="-1020" r="-11308" b="-3113"/>
              </a:stretch>
            </a:blipFill>
          </p:spPr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4308839" y="6121288"/>
            <a:ext cx="3796686" cy="3796670"/>
            <a:chOff x="0" y="0"/>
            <a:chExt cx="6350000" cy="634997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0"/>
              <a:stretch>
                <a:fillRect l="-24999" r="-24999"/>
              </a:stretch>
            </a:blipFill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9871059" y="6121288"/>
            <a:ext cx="3796686" cy="3796670"/>
            <a:chOff x="0" y="0"/>
            <a:chExt cx="6350000" cy="634997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1"/>
              <a:stretch>
                <a:fillRect l="-24999" r="-24999"/>
              </a:stretch>
            </a:blipFill>
          </p:spPr>
        </p:sp>
      </p:grpSp>
      <p:sp>
        <p:nvSpPr>
          <p:cNvPr id="17" name="TextBox 17"/>
          <p:cNvSpPr txBox="1"/>
          <p:nvPr/>
        </p:nvSpPr>
        <p:spPr>
          <a:xfrm>
            <a:off x="1776211" y="904875"/>
            <a:ext cx="14268637" cy="1768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76"/>
              </a:lnSpc>
            </a:pPr>
            <a:r>
              <a:rPr lang="en-US" sz="4983">
                <a:solidFill>
                  <a:srgbClr val="683E38"/>
                </a:solidFill>
                <a:latin typeface="Bubblebody Neue"/>
              </a:rPr>
              <a:t>Do you like these different subjects at school? Say why or why not.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94809" y="132521"/>
            <a:ext cx="21288367" cy="12155963"/>
            <a:chOff x="0" y="0"/>
            <a:chExt cx="28384489" cy="16207951"/>
          </a:xfrm>
        </p:grpSpPr>
        <p:sp>
          <p:nvSpPr>
            <p:cNvPr id="3" name="Freeform 3"/>
            <p:cNvSpPr/>
            <p:nvPr/>
          </p:nvSpPr>
          <p:spPr>
            <a:xfrm>
              <a:off x="0" y="11689158"/>
              <a:ext cx="28384489" cy="4518793"/>
            </a:xfrm>
            <a:custGeom>
              <a:avLst/>
              <a:gdLst/>
              <a:ahLst/>
              <a:cxnLst/>
              <a:rect l="l" t="t" r="r" b="b"/>
              <a:pathLst>
                <a:path w="28384489" h="4518793">
                  <a:moveTo>
                    <a:pt x="0" y="0"/>
                  </a:moveTo>
                  <a:lnTo>
                    <a:pt x="28384489" y="0"/>
                  </a:lnTo>
                  <a:lnTo>
                    <a:pt x="28384489" y="4518793"/>
                  </a:lnTo>
                  <a:lnTo>
                    <a:pt x="0" y="4518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t="-48685" r="-145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487470" y="0"/>
              <a:ext cx="27409550" cy="12024904"/>
            </a:xfrm>
            <a:custGeom>
              <a:avLst/>
              <a:gdLst/>
              <a:ahLst/>
              <a:cxnLst/>
              <a:rect l="l" t="t" r="r" b="b"/>
              <a:pathLst>
                <a:path w="27409550" h="12024904">
                  <a:moveTo>
                    <a:pt x="0" y="0"/>
                  </a:moveTo>
                  <a:lnTo>
                    <a:pt x="27409550" y="0"/>
                  </a:lnTo>
                  <a:lnTo>
                    <a:pt x="27409550" y="12024904"/>
                  </a:lnTo>
                  <a:lnTo>
                    <a:pt x="0" y="12024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30307" b="-21557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-1643184" y="-1447819"/>
            <a:ext cx="11446095" cy="2476519"/>
          </a:xfrm>
          <a:custGeom>
            <a:avLst/>
            <a:gdLst/>
            <a:ahLst/>
            <a:cxnLst/>
            <a:rect l="l" t="t" r="r" b="b"/>
            <a:pathLst>
              <a:path w="11446095" h="2476519">
                <a:moveTo>
                  <a:pt x="0" y="0"/>
                </a:moveTo>
                <a:lnTo>
                  <a:pt x="11446096" y="0"/>
                </a:lnTo>
                <a:lnTo>
                  <a:pt x="11446096" y="2476519"/>
                </a:lnTo>
                <a:lnTo>
                  <a:pt x="0" y="24765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547463" y="-1447819"/>
            <a:ext cx="11446095" cy="2476519"/>
          </a:xfrm>
          <a:custGeom>
            <a:avLst/>
            <a:gdLst/>
            <a:ahLst/>
            <a:cxnLst/>
            <a:rect l="l" t="t" r="r" b="b"/>
            <a:pathLst>
              <a:path w="11446095" h="2476519">
                <a:moveTo>
                  <a:pt x="0" y="0"/>
                </a:moveTo>
                <a:lnTo>
                  <a:pt x="11446095" y="0"/>
                </a:lnTo>
                <a:lnTo>
                  <a:pt x="11446095" y="2476519"/>
                </a:lnTo>
                <a:lnTo>
                  <a:pt x="0" y="24765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776211" y="2673780"/>
            <a:ext cx="3796686" cy="3796670"/>
            <a:chOff x="0" y="0"/>
            <a:chExt cx="6350000" cy="6349975"/>
          </a:xfrm>
        </p:grpSpPr>
        <p:sp>
          <p:nvSpPr>
            <p:cNvPr id="8" name="Freeform 8"/>
            <p:cNvSpPr/>
            <p:nvPr/>
          </p:nvSpPr>
          <p:spPr>
            <a:xfrm rot="-42000">
              <a:off x="-21185" y="-21186"/>
              <a:ext cx="6392370" cy="6392345"/>
            </a:xfrm>
            <a:custGeom>
              <a:avLst/>
              <a:gdLst/>
              <a:ahLst/>
              <a:cxnLst/>
              <a:rect l="l" t="t" r="r" b="b"/>
              <a:pathLst>
                <a:path w="6392370" h="6392345">
                  <a:moveTo>
                    <a:pt x="6370948" y="3235000"/>
                  </a:moveTo>
                  <a:cubicBezTo>
                    <a:pt x="6349526" y="4988295"/>
                    <a:pt x="4910742" y="6392346"/>
                    <a:pt x="3157396" y="6370923"/>
                  </a:cubicBezTo>
                  <a:cubicBezTo>
                    <a:pt x="1404025" y="6349501"/>
                    <a:pt x="0" y="4910717"/>
                    <a:pt x="21421" y="3157422"/>
                  </a:cubicBezTo>
                  <a:cubicBezTo>
                    <a:pt x="42844" y="1404039"/>
                    <a:pt x="1481603" y="0"/>
                    <a:pt x="3234974" y="21423"/>
                  </a:cubicBezTo>
                  <a:cubicBezTo>
                    <a:pt x="4988344" y="42845"/>
                    <a:pt x="6392370" y="1481617"/>
                    <a:pt x="6370948" y="3235000"/>
                  </a:cubicBezTo>
                  <a:close/>
                </a:path>
              </a:pathLst>
            </a:custGeom>
            <a:blipFill>
              <a:blip r:embed="rId7"/>
              <a:stretch>
                <a:fillRect l="-53380" t="-1789" r="-10642" b="-7559"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7241425" y="2673780"/>
            <a:ext cx="3796686" cy="3796670"/>
            <a:chOff x="0" y="0"/>
            <a:chExt cx="6350000" cy="634997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 l="-14347" r="-14347"/>
              </a:stretch>
            </a:blip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12659773" y="2673780"/>
            <a:ext cx="3796686" cy="3796670"/>
            <a:chOff x="0" y="0"/>
            <a:chExt cx="6350000" cy="634997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9"/>
              <a:stretch>
                <a:fillRect l="-24874" r="-24874"/>
              </a:stretch>
            </a:blipFill>
          </p:spPr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4308839" y="6121288"/>
            <a:ext cx="3796686" cy="3796670"/>
            <a:chOff x="0" y="0"/>
            <a:chExt cx="6350000" cy="634997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0"/>
              <a:stretch>
                <a:fillRect l="-29380" r="-20739"/>
              </a:stretch>
            </a:blipFill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9871059" y="6121288"/>
            <a:ext cx="3796686" cy="3796670"/>
            <a:chOff x="0" y="0"/>
            <a:chExt cx="6350000" cy="634997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1"/>
              <a:stretch>
                <a:fillRect l="-40619" t="-3418" r="-14507"/>
              </a:stretch>
            </a:blipFill>
          </p:spPr>
        </p:sp>
      </p:grpSp>
      <p:sp>
        <p:nvSpPr>
          <p:cNvPr id="17" name="TextBox 17"/>
          <p:cNvSpPr txBox="1"/>
          <p:nvPr/>
        </p:nvSpPr>
        <p:spPr>
          <a:xfrm>
            <a:off x="1776211" y="904875"/>
            <a:ext cx="14268637" cy="1768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76"/>
              </a:lnSpc>
            </a:pPr>
            <a:r>
              <a:rPr lang="en-US" sz="4983">
                <a:solidFill>
                  <a:srgbClr val="683E38"/>
                </a:solidFill>
                <a:latin typeface="Bubblebody Neue"/>
              </a:rPr>
              <a:t>Do you like these different school clubs? </a:t>
            </a:r>
          </a:p>
          <a:p>
            <a:pPr algn="ctr">
              <a:lnSpc>
                <a:spcPts val="6976"/>
              </a:lnSpc>
            </a:pPr>
            <a:r>
              <a:rPr lang="en-US" sz="4983">
                <a:solidFill>
                  <a:srgbClr val="683E38"/>
                </a:solidFill>
                <a:latin typeface="Bubblebody Neue"/>
              </a:rPr>
              <a:t>Say why or why not.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94809" y="132521"/>
            <a:ext cx="21288367" cy="12155963"/>
            <a:chOff x="0" y="0"/>
            <a:chExt cx="28384489" cy="16207951"/>
          </a:xfrm>
        </p:grpSpPr>
        <p:sp>
          <p:nvSpPr>
            <p:cNvPr id="3" name="Freeform 3"/>
            <p:cNvSpPr/>
            <p:nvPr/>
          </p:nvSpPr>
          <p:spPr>
            <a:xfrm>
              <a:off x="0" y="11689158"/>
              <a:ext cx="28384489" cy="4518793"/>
            </a:xfrm>
            <a:custGeom>
              <a:avLst/>
              <a:gdLst/>
              <a:ahLst/>
              <a:cxnLst/>
              <a:rect l="l" t="t" r="r" b="b"/>
              <a:pathLst>
                <a:path w="28384489" h="4518793">
                  <a:moveTo>
                    <a:pt x="0" y="0"/>
                  </a:moveTo>
                  <a:lnTo>
                    <a:pt x="28384489" y="0"/>
                  </a:lnTo>
                  <a:lnTo>
                    <a:pt x="28384489" y="4518793"/>
                  </a:lnTo>
                  <a:lnTo>
                    <a:pt x="0" y="4518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t="-48685" r="-145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487470" y="0"/>
              <a:ext cx="27409550" cy="12024904"/>
            </a:xfrm>
            <a:custGeom>
              <a:avLst/>
              <a:gdLst/>
              <a:ahLst/>
              <a:cxnLst/>
              <a:rect l="l" t="t" r="r" b="b"/>
              <a:pathLst>
                <a:path w="27409550" h="12024904">
                  <a:moveTo>
                    <a:pt x="0" y="0"/>
                  </a:moveTo>
                  <a:lnTo>
                    <a:pt x="27409550" y="0"/>
                  </a:lnTo>
                  <a:lnTo>
                    <a:pt x="27409550" y="12024904"/>
                  </a:lnTo>
                  <a:lnTo>
                    <a:pt x="0" y="12024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30307" b="-21557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-1643184" y="-1447819"/>
            <a:ext cx="11446095" cy="2476519"/>
          </a:xfrm>
          <a:custGeom>
            <a:avLst/>
            <a:gdLst/>
            <a:ahLst/>
            <a:cxnLst/>
            <a:rect l="l" t="t" r="r" b="b"/>
            <a:pathLst>
              <a:path w="11446095" h="2476519">
                <a:moveTo>
                  <a:pt x="0" y="0"/>
                </a:moveTo>
                <a:lnTo>
                  <a:pt x="11446096" y="0"/>
                </a:lnTo>
                <a:lnTo>
                  <a:pt x="11446096" y="2476519"/>
                </a:lnTo>
                <a:lnTo>
                  <a:pt x="0" y="24765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547463" y="-1447819"/>
            <a:ext cx="11446095" cy="2476519"/>
          </a:xfrm>
          <a:custGeom>
            <a:avLst/>
            <a:gdLst/>
            <a:ahLst/>
            <a:cxnLst/>
            <a:rect l="l" t="t" r="r" b="b"/>
            <a:pathLst>
              <a:path w="11446095" h="2476519">
                <a:moveTo>
                  <a:pt x="0" y="0"/>
                </a:moveTo>
                <a:lnTo>
                  <a:pt x="11446095" y="0"/>
                </a:lnTo>
                <a:lnTo>
                  <a:pt x="11446095" y="2476519"/>
                </a:lnTo>
                <a:lnTo>
                  <a:pt x="0" y="24765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424006" y="2340690"/>
            <a:ext cx="10973048" cy="7315365"/>
          </a:xfrm>
          <a:custGeom>
            <a:avLst/>
            <a:gdLst/>
            <a:ahLst/>
            <a:cxnLst/>
            <a:rect l="l" t="t" r="r" b="b"/>
            <a:pathLst>
              <a:path w="10973048" h="7315365">
                <a:moveTo>
                  <a:pt x="0" y="0"/>
                </a:moveTo>
                <a:lnTo>
                  <a:pt x="10973048" y="0"/>
                </a:lnTo>
                <a:lnTo>
                  <a:pt x="10973048" y="7315365"/>
                </a:lnTo>
                <a:lnTo>
                  <a:pt x="0" y="731536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776211" y="1181243"/>
            <a:ext cx="14268637" cy="883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76"/>
              </a:lnSpc>
            </a:pPr>
            <a:r>
              <a:rPr lang="en-US" sz="4983">
                <a:solidFill>
                  <a:srgbClr val="683E38"/>
                </a:solidFill>
                <a:latin typeface="Bubblebody Neue"/>
              </a:rPr>
              <a:t>What can you see in this photograph?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94809" y="132521"/>
            <a:ext cx="21288367" cy="12155963"/>
            <a:chOff x="0" y="0"/>
            <a:chExt cx="28384489" cy="16207951"/>
          </a:xfrm>
        </p:grpSpPr>
        <p:sp>
          <p:nvSpPr>
            <p:cNvPr id="3" name="Freeform 3"/>
            <p:cNvSpPr/>
            <p:nvPr/>
          </p:nvSpPr>
          <p:spPr>
            <a:xfrm>
              <a:off x="0" y="11689158"/>
              <a:ext cx="28384489" cy="4518793"/>
            </a:xfrm>
            <a:custGeom>
              <a:avLst/>
              <a:gdLst/>
              <a:ahLst/>
              <a:cxnLst/>
              <a:rect l="l" t="t" r="r" b="b"/>
              <a:pathLst>
                <a:path w="28384489" h="4518793">
                  <a:moveTo>
                    <a:pt x="0" y="0"/>
                  </a:moveTo>
                  <a:lnTo>
                    <a:pt x="28384489" y="0"/>
                  </a:lnTo>
                  <a:lnTo>
                    <a:pt x="28384489" y="4518793"/>
                  </a:lnTo>
                  <a:lnTo>
                    <a:pt x="0" y="4518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t="-48685" r="-145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487470" y="0"/>
              <a:ext cx="27409550" cy="12024904"/>
            </a:xfrm>
            <a:custGeom>
              <a:avLst/>
              <a:gdLst/>
              <a:ahLst/>
              <a:cxnLst/>
              <a:rect l="l" t="t" r="r" b="b"/>
              <a:pathLst>
                <a:path w="27409550" h="12024904">
                  <a:moveTo>
                    <a:pt x="0" y="0"/>
                  </a:moveTo>
                  <a:lnTo>
                    <a:pt x="27409550" y="0"/>
                  </a:lnTo>
                  <a:lnTo>
                    <a:pt x="27409550" y="12024904"/>
                  </a:lnTo>
                  <a:lnTo>
                    <a:pt x="0" y="12024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30307" b="-21557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-1643184" y="-1447819"/>
            <a:ext cx="11446095" cy="2476519"/>
          </a:xfrm>
          <a:custGeom>
            <a:avLst/>
            <a:gdLst/>
            <a:ahLst/>
            <a:cxnLst/>
            <a:rect l="l" t="t" r="r" b="b"/>
            <a:pathLst>
              <a:path w="11446095" h="2476519">
                <a:moveTo>
                  <a:pt x="0" y="0"/>
                </a:moveTo>
                <a:lnTo>
                  <a:pt x="11446096" y="0"/>
                </a:lnTo>
                <a:lnTo>
                  <a:pt x="11446096" y="2476519"/>
                </a:lnTo>
                <a:lnTo>
                  <a:pt x="0" y="24765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547463" y="-1447819"/>
            <a:ext cx="11446095" cy="2476519"/>
          </a:xfrm>
          <a:custGeom>
            <a:avLst/>
            <a:gdLst/>
            <a:ahLst/>
            <a:cxnLst/>
            <a:rect l="l" t="t" r="r" b="b"/>
            <a:pathLst>
              <a:path w="11446095" h="2476519">
                <a:moveTo>
                  <a:pt x="0" y="0"/>
                </a:moveTo>
                <a:lnTo>
                  <a:pt x="11446095" y="0"/>
                </a:lnTo>
                <a:lnTo>
                  <a:pt x="11446095" y="2476519"/>
                </a:lnTo>
                <a:lnTo>
                  <a:pt x="0" y="24765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686276" y="2727667"/>
            <a:ext cx="10448509" cy="6965673"/>
          </a:xfrm>
          <a:custGeom>
            <a:avLst/>
            <a:gdLst/>
            <a:ahLst/>
            <a:cxnLst/>
            <a:rect l="l" t="t" r="r" b="b"/>
            <a:pathLst>
              <a:path w="10448509" h="6965673">
                <a:moveTo>
                  <a:pt x="0" y="0"/>
                </a:moveTo>
                <a:lnTo>
                  <a:pt x="10448508" y="0"/>
                </a:lnTo>
                <a:lnTo>
                  <a:pt x="10448508" y="6965672"/>
                </a:lnTo>
                <a:lnTo>
                  <a:pt x="0" y="696567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776211" y="1181243"/>
            <a:ext cx="14268637" cy="883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76"/>
              </a:lnSpc>
            </a:pPr>
            <a:r>
              <a:rPr lang="en-US" sz="4983">
                <a:solidFill>
                  <a:srgbClr val="683E38"/>
                </a:solidFill>
                <a:latin typeface="Bubblebody Neue"/>
              </a:rPr>
              <a:t>What can you see in this photograph?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94809" y="-810045"/>
            <a:ext cx="21288367" cy="12155963"/>
            <a:chOff x="0" y="0"/>
            <a:chExt cx="28384489" cy="16207951"/>
          </a:xfrm>
        </p:grpSpPr>
        <p:sp>
          <p:nvSpPr>
            <p:cNvPr id="3" name="Freeform 3"/>
            <p:cNvSpPr/>
            <p:nvPr/>
          </p:nvSpPr>
          <p:spPr>
            <a:xfrm>
              <a:off x="0" y="11689158"/>
              <a:ext cx="28384489" cy="4518793"/>
            </a:xfrm>
            <a:custGeom>
              <a:avLst/>
              <a:gdLst/>
              <a:ahLst/>
              <a:cxnLst/>
              <a:rect l="l" t="t" r="r" b="b"/>
              <a:pathLst>
                <a:path w="28384489" h="4518793">
                  <a:moveTo>
                    <a:pt x="0" y="0"/>
                  </a:moveTo>
                  <a:lnTo>
                    <a:pt x="28384489" y="0"/>
                  </a:lnTo>
                  <a:lnTo>
                    <a:pt x="28384489" y="4518793"/>
                  </a:lnTo>
                  <a:lnTo>
                    <a:pt x="0" y="4518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t="-48685" r="-145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487470" y="0"/>
              <a:ext cx="27409550" cy="12024904"/>
            </a:xfrm>
            <a:custGeom>
              <a:avLst/>
              <a:gdLst/>
              <a:ahLst/>
              <a:cxnLst/>
              <a:rect l="l" t="t" r="r" b="b"/>
              <a:pathLst>
                <a:path w="27409550" h="12024904">
                  <a:moveTo>
                    <a:pt x="0" y="0"/>
                  </a:moveTo>
                  <a:lnTo>
                    <a:pt x="27409550" y="0"/>
                  </a:lnTo>
                  <a:lnTo>
                    <a:pt x="27409550" y="12024904"/>
                  </a:lnTo>
                  <a:lnTo>
                    <a:pt x="0" y="12024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30307" b="-21557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-1643184" y="-1447819"/>
            <a:ext cx="11446095" cy="2476519"/>
          </a:xfrm>
          <a:custGeom>
            <a:avLst/>
            <a:gdLst/>
            <a:ahLst/>
            <a:cxnLst/>
            <a:rect l="l" t="t" r="r" b="b"/>
            <a:pathLst>
              <a:path w="11446095" h="2476519">
                <a:moveTo>
                  <a:pt x="0" y="0"/>
                </a:moveTo>
                <a:lnTo>
                  <a:pt x="11446096" y="0"/>
                </a:lnTo>
                <a:lnTo>
                  <a:pt x="11446096" y="2476519"/>
                </a:lnTo>
                <a:lnTo>
                  <a:pt x="0" y="24765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547463" y="-1447819"/>
            <a:ext cx="11446095" cy="2476519"/>
          </a:xfrm>
          <a:custGeom>
            <a:avLst/>
            <a:gdLst/>
            <a:ahLst/>
            <a:cxnLst/>
            <a:rect l="l" t="t" r="r" b="b"/>
            <a:pathLst>
              <a:path w="11446095" h="2476519">
                <a:moveTo>
                  <a:pt x="0" y="0"/>
                </a:moveTo>
                <a:lnTo>
                  <a:pt x="11446095" y="0"/>
                </a:lnTo>
                <a:lnTo>
                  <a:pt x="11446095" y="2476519"/>
                </a:lnTo>
                <a:lnTo>
                  <a:pt x="0" y="24765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938641" y="1961971"/>
            <a:ext cx="10331869" cy="19989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820"/>
              </a:lnSpc>
            </a:pPr>
            <a:r>
              <a:rPr lang="en-US" sz="11300">
                <a:solidFill>
                  <a:srgbClr val="683E38"/>
                </a:solidFill>
                <a:latin typeface="Bubblebody Neue Ultra-Bold"/>
              </a:rPr>
              <a:t>Thank You!</a:t>
            </a:r>
          </a:p>
        </p:txBody>
      </p:sp>
      <p:sp>
        <p:nvSpPr>
          <p:cNvPr id="8" name="Freeform 8"/>
          <p:cNvSpPr/>
          <p:nvPr/>
        </p:nvSpPr>
        <p:spPr>
          <a:xfrm>
            <a:off x="4079864" y="4489744"/>
            <a:ext cx="9783148" cy="6581390"/>
          </a:xfrm>
          <a:custGeom>
            <a:avLst/>
            <a:gdLst/>
            <a:ahLst/>
            <a:cxnLst/>
            <a:rect l="l" t="t" r="r" b="b"/>
            <a:pathLst>
              <a:path w="9783148" h="6581390">
                <a:moveTo>
                  <a:pt x="0" y="0"/>
                </a:moveTo>
                <a:lnTo>
                  <a:pt x="9783148" y="0"/>
                </a:lnTo>
                <a:lnTo>
                  <a:pt x="9783148" y="6581391"/>
                </a:lnTo>
                <a:lnTo>
                  <a:pt x="0" y="658139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190</Words>
  <Application>Microsoft Office PowerPoint</Application>
  <PresentationFormat>Custom</PresentationFormat>
  <Paragraphs>21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Calibri</vt:lpstr>
      <vt:lpstr>Dekko</vt:lpstr>
      <vt:lpstr>Bubblebody Neue</vt:lpstr>
      <vt:lpstr>Centaur</vt:lpstr>
      <vt:lpstr>Bubblebody Neue Ultra-Bold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Topic: School (Teenagers)</dc:title>
  <cp:lastModifiedBy>X1 GEN 1</cp:lastModifiedBy>
  <cp:revision>3</cp:revision>
  <dcterms:created xsi:type="dcterms:W3CDTF">2006-08-16T00:00:00Z</dcterms:created>
  <dcterms:modified xsi:type="dcterms:W3CDTF">2023-11-24T09:27:30Z</dcterms:modified>
  <dc:identifier>DAF1D2XUoyE</dc:identifier>
</cp:coreProperties>
</file>